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/>
    <p:restoredTop sz="94607"/>
  </p:normalViewPr>
  <p:slideViewPr>
    <p:cSldViewPr>
      <p:cViewPr varScale="1">
        <p:scale>
          <a:sx n="124" d="100"/>
          <a:sy n="124" d="100"/>
        </p:scale>
        <p:origin x="73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9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2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0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1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6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6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6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6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2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53107-032D-4DF5-BCA1-F504A8544266}" type="datetimeFigureOut">
              <a:rPr lang="en-US" smtClean="0"/>
              <a:t>6/14/19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B085-C852-4EB6-AE61-FE0FB0AF5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045B59B-615E-4718-A150-42DE5D03E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9144000" cy="261518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913895-0938-CF42-8C89-48A277A4D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258" y="4502330"/>
            <a:ext cx="8074057" cy="12072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>
                <a:solidFill>
                  <a:srgbClr val="FFFFFF"/>
                </a:solidFill>
              </a:rPr>
              <a:t>Developing New Treatments for </a:t>
            </a:r>
            <a:r>
              <a:rPr lang="en-US" sz="3700" dirty="0">
                <a:solidFill>
                  <a:schemeClr val="accent1"/>
                </a:solidFill>
              </a:rPr>
              <a:t>Ps</a:t>
            </a:r>
            <a:r>
              <a:rPr lang="en-US" sz="3700" dirty="0">
                <a:solidFill>
                  <a:srgbClr val="FFFF00"/>
                </a:solidFill>
                <a:latin typeface="Symbol" pitchFamily="2" charset="2"/>
              </a:rPr>
              <a:t>y</a:t>
            </a:r>
            <a:r>
              <a:rPr lang="en-US" sz="3700" dirty="0">
                <a:solidFill>
                  <a:srgbClr val="FFFFFF"/>
                </a:solidFill>
              </a:rPr>
              <a:t>chiatric and </a:t>
            </a:r>
            <a:r>
              <a:rPr lang="en-US" sz="3700" dirty="0">
                <a:solidFill>
                  <a:schemeClr val="accent1"/>
                </a:solidFill>
              </a:rPr>
              <a:t>Neur</a:t>
            </a:r>
            <a:r>
              <a:rPr lang="en-US" sz="3700" dirty="0">
                <a:solidFill>
                  <a:srgbClr val="FFFFFF"/>
                </a:solidFill>
              </a:rPr>
              <a:t>ological Disorders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20B62B-81D1-9344-B3A9-97A6FEF5D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836" y="1963546"/>
            <a:ext cx="8176104" cy="195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32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Developing New Treatments for Psychiatric and Neurological Disorders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Development Map</dc:title>
  <dc:creator>Carl</dc:creator>
  <cp:lastModifiedBy>Messer, William S.</cp:lastModifiedBy>
  <cp:revision>20</cp:revision>
  <dcterms:created xsi:type="dcterms:W3CDTF">2018-09-11T00:06:57Z</dcterms:created>
  <dcterms:modified xsi:type="dcterms:W3CDTF">2019-06-14T19:57:32Z</dcterms:modified>
</cp:coreProperties>
</file>