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2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5" autoAdjust="0"/>
    <p:restoredTop sz="92943" autoAdjust="0"/>
  </p:normalViewPr>
  <p:slideViewPr>
    <p:cSldViewPr snapToGrid="0" snapToObjects="1">
      <p:cViewPr varScale="1">
        <p:scale>
          <a:sx n="76" d="100"/>
          <a:sy n="76" d="100"/>
        </p:scale>
        <p:origin x="216" y="1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28248"/>
    </p:cViewPr>
  </p:sorterViewPr>
  <p:notesViewPr>
    <p:cSldViewPr snapToGrid="0" snapToObjects="1">
      <p:cViewPr varScale="1">
        <p:scale>
          <a:sx n="77" d="100"/>
          <a:sy n="77" d="100"/>
        </p:scale>
        <p:origin x="-1050" y="-102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7C276-86DA-4CCA-9EAB-1C46D04E6C2A}" type="datetimeFigureOut">
              <a:rPr lang="en-US" smtClean="0"/>
              <a:t>6/14/19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790E7-A190-40DB-B456-1A5AF12F0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7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My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790E7-A190-40DB-B456-1A5AF12F04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7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738-DC4F-DE4A-8835-65E5DAF03C73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C6B0-A86A-7C44-9EA7-B5C0F44B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6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738-DC4F-DE4A-8835-65E5DAF03C73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C6B0-A86A-7C44-9EA7-B5C0F44B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7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738-DC4F-DE4A-8835-65E5DAF03C73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C6B0-A86A-7C44-9EA7-B5C0F44B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9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738-DC4F-DE4A-8835-65E5DAF03C73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C6B0-A86A-7C44-9EA7-B5C0F44B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9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738-DC4F-DE4A-8835-65E5DAF03C73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C6B0-A86A-7C44-9EA7-B5C0F44B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2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738-DC4F-DE4A-8835-65E5DAF03C73}" type="datetimeFigureOut">
              <a:rPr lang="en-US" smtClean="0"/>
              <a:t>6/14/19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C6B0-A86A-7C44-9EA7-B5C0F44B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3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738-DC4F-DE4A-8835-65E5DAF03C73}" type="datetimeFigureOut">
              <a:rPr lang="en-US" smtClean="0"/>
              <a:t>6/14/19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C6B0-A86A-7C44-9EA7-B5C0F44B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05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738-DC4F-DE4A-8835-65E5DAF03C73}" type="datetimeFigureOut">
              <a:rPr lang="en-US" smtClean="0"/>
              <a:t>6/14/19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C6B0-A86A-7C44-9EA7-B5C0F44B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6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738-DC4F-DE4A-8835-65E5DAF03C73}" type="datetimeFigureOut">
              <a:rPr lang="en-US" smtClean="0"/>
              <a:t>6/14/19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C6B0-A86A-7C44-9EA7-B5C0F44B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0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738-DC4F-DE4A-8835-65E5DAF03C73}" type="datetimeFigureOut">
              <a:rPr lang="en-US" smtClean="0"/>
              <a:t>6/14/19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C6B0-A86A-7C44-9EA7-B5C0F44B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95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738-DC4F-DE4A-8835-65E5DAF03C73}" type="datetimeFigureOut">
              <a:rPr lang="en-US" smtClean="0"/>
              <a:t>6/14/19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C6B0-A86A-7C44-9EA7-B5C0F44B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6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E4738-DC4F-DE4A-8835-65E5DAF03C73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2C6B0-A86A-7C44-9EA7-B5C0F44B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7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F4569F-421B-4EFF-83EC-0E38970607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"/>
            <a:ext cx="1545515" cy="22992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E641DFF-B937-4AD8-8148-ECE2E3D9D1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4447" y="223111"/>
            <a:ext cx="1866904" cy="2076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7839E4-2278-4A58-BB8B-1EC24C9F4A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7421" y="133315"/>
            <a:ext cx="1995921" cy="19881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8AA1C6E-C09A-4AD3-9632-707373DCA7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4747" y="146534"/>
            <a:ext cx="2147231" cy="20061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C1E7CF3-8734-49B4-BC4B-D2332488B1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4683" y="146532"/>
            <a:ext cx="2178599" cy="20614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2280CCC-026D-4DAB-BFB4-A14C27207C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2298" y="4077992"/>
            <a:ext cx="2314575" cy="2514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BFB3A27-AEAB-4B67-9D52-D35D759730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98269" y="3953817"/>
            <a:ext cx="1923889" cy="2638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04C3A04-A6AB-433C-B612-3B4795558912}"/>
              </a:ext>
            </a:extLst>
          </p:cNvPr>
          <p:cNvSpPr txBox="1"/>
          <p:nvPr/>
        </p:nvSpPr>
        <p:spPr>
          <a:xfrm>
            <a:off x="415762" y="2384157"/>
            <a:ext cx="11517897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en-CA" sz="8000" b="1" i="1" dirty="0">
                <a:solidFill>
                  <a:srgbClr val="FF0000"/>
                </a:solidFill>
              </a:rPr>
              <a:t>Autism Spectrum Disorder </a:t>
            </a:r>
            <a:endParaRPr lang="en-US" sz="8000" b="1" i="1" dirty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099700" y="3642470"/>
            <a:ext cx="3647281" cy="2154488"/>
            <a:chOff x="4130122" y="4077992"/>
            <a:chExt cx="3647280" cy="2154488"/>
          </a:xfrm>
        </p:grpSpPr>
        <p:grpSp>
          <p:nvGrpSpPr>
            <p:cNvPr id="15" name="Group 14"/>
            <p:cNvGrpSpPr/>
            <p:nvPr/>
          </p:nvGrpSpPr>
          <p:grpSpPr>
            <a:xfrm>
              <a:off x="4130122" y="4077992"/>
              <a:ext cx="3647280" cy="1635924"/>
              <a:chOff x="4272365" y="3510674"/>
              <a:chExt cx="3647280" cy="1635924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301738" y="3576938"/>
                <a:ext cx="1588535" cy="156966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9600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  <a:latin typeface="symbol" charset="2"/>
                  </a:rPr>
                  <a:t>y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272365" y="3510674"/>
                <a:ext cx="3647280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 algn="ctr"/>
                <a:r>
                  <a:rPr lang="en-US" sz="5400" b="1" dirty="0">
                    <a:ln/>
                    <a:solidFill>
                      <a:schemeClr val="accent3"/>
                    </a:solidFill>
                  </a:rPr>
                  <a:t>PSYNEURGY</a:t>
                </a:r>
                <a:endParaRPr lang="en-US" sz="5400" b="1" cap="none" spc="0" dirty="0">
                  <a:ln/>
                  <a:solidFill>
                    <a:schemeClr val="accent3"/>
                  </a:solidFill>
                  <a:effectLst/>
                </a:endParaRPr>
              </a:p>
            </p:txBody>
          </p:sp>
        </p:grpSp>
        <p:sp>
          <p:nvSpPr>
            <p:cNvPr id="2" name="Rectangle 1"/>
            <p:cNvSpPr/>
            <p:nvPr/>
          </p:nvSpPr>
          <p:spPr>
            <a:xfrm>
              <a:off x="4272962" y="5709260"/>
              <a:ext cx="33616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dirty="0">
                  <a:ln/>
                  <a:solidFill>
                    <a:schemeClr val="bg2">
                      <a:lumMod val="25000"/>
                    </a:schemeClr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PHARMACEUTICALS</a:t>
              </a:r>
              <a:endParaRPr lang="en-US" b="1" dirty="0">
                <a:ln/>
                <a:solidFill>
                  <a:schemeClr val="bg2">
                    <a:lumMod val="2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935764" y="6108186"/>
            <a:ext cx="1975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Austin Horton</a:t>
            </a:r>
          </a:p>
        </p:txBody>
      </p:sp>
    </p:spTree>
    <p:extLst>
      <p:ext uri="{BB962C8B-B14F-4D97-AF65-F5344CB8AC3E}">
        <p14:creationId xmlns:p14="http://schemas.microsoft.com/office/powerpoint/2010/main" val="309886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11</Words>
  <Application>Microsoft Macintosh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Messer</dc:creator>
  <cp:lastModifiedBy>Messer, William S.</cp:lastModifiedBy>
  <cp:revision>76</cp:revision>
  <cp:lastPrinted>2017-10-20T19:37:53Z</cp:lastPrinted>
  <dcterms:created xsi:type="dcterms:W3CDTF">2017-07-31T20:36:17Z</dcterms:created>
  <dcterms:modified xsi:type="dcterms:W3CDTF">2019-06-14T20:49:31Z</dcterms:modified>
</cp:coreProperties>
</file>