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/>
    <p:restoredTop sz="94607"/>
  </p:normalViewPr>
  <p:slideViewPr>
    <p:cSldViewPr>
      <p:cViewPr varScale="1">
        <p:scale>
          <a:sx n="124" d="100"/>
          <a:sy n="124" d="100"/>
        </p:scale>
        <p:origin x="73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2D63E-7EDD-2549-86CD-4A22D56EE004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EFB0E-191D-6E41-A134-8F603546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0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7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5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2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3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7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2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1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7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5D9-2CE2-46BB-A26F-3856E25A9CED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5D1A-59BD-4A0D-900F-0DBDE390A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9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411C783-B0F7-4370-AF3F-0065A165A475}"/>
              </a:ext>
            </a:extLst>
          </p:cNvPr>
          <p:cNvGrpSpPr/>
          <p:nvPr/>
        </p:nvGrpSpPr>
        <p:grpSpPr>
          <a:xfrm>
            <a:off x="-14488" y="0"/>
            <a:ext cx="514780" cy="6858000"/>
            <a:chOff x="-14488" y="0"/>
            <a:chExt cx="514780" cy="6858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CF66BCB-2771-45FB-859E-44A14099E327}"/>
                </a:ext>
              </a:extLst>
            </p:cNvPr>
            <p:cNvSpPr/>
            <p:nvPr/>
          </p:nvSpPr>
          <p:spPr>
            <a:xfrm>
              <a:off x="0" y="0"/>
              <a:ext cx="500292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9BF0665-EC04-42DF-9019-2F16822183C4}"/>
                </a:ext>
              </a:extLst>
            </p:cNvPr>
            <p:cNvSpPr/>
            <p:nvPr/>
          </p:nvSpPr>
          <p:spPr>
            <a:xfrm>
              <a:off x="-14488" y="0"/>
              <a:ext cx="129502" cy="6858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4288"/>
            <a:ext cx="7772400" cy="1470025"/>
          </a:xfrm>
        </p:spPr>
        <p:txBody>
          <a:bodyPr>
            <a:noAutofit/>
          </a:bodyPr>
          <a:lstStyle/>
          <a:p>
            <a:r>
              <a:rPr lang="en-US" cap="all" dirty="0"/>
              <a:t>Psyneurgy</a:t>
            </a:r>
            <a:br>
              <a:rPr lang="en-US" cap="all" dirty="0"/>
            </a:br>
            <a:br>
              <a:rPr lang="en-US" cap="all" dirty="0"/>
            </a:br>
            <a:r>
              <a:rPr lang="en-US" cap="all" dirty="0"/>
              <a:t>Pharmaceuticals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0063"/>
            <a:ext cx="6400800" cy="1752600"/>
          </a:xfrm>
        </p:spPr>
        <p:txBody>
          <a:bodyPr/>
          <a:lstStyle/>
          <a:p>
            <a:r>
              <a:rPr lang="en-US" dirty="0"/>
              <a:t>Team #8</a:t>
            </a:r>
          </a:p>
          <a:p>
            <a:endParaRPr lang="en-US" dirty="0"/>
          </a:p>
        </p:txBody>
      </p:sp>
      <p:sp>
        <p:nvSpPr>
          <p:cNvPr id="4" name="AutoShape 2" descr="Image result for university of toledo logo"/>
          <p:cNvSpPr>
            <a:spLocks noChangeAspect="1" noChangeArrowheads="1"/>
          </p:cNvSpPr>
          <p:nvPr/>
        </p:nvSpPr>
        <p:spPr bwMode="auto">
          <a:xfrm>
            <a:off x="4419600" y="-9906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http://www.utoledo.edu/nsm/lec/logos/images/raw_bmp_extrac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881" y="-44539"/>
            <a:ext cx="2153345" cy="18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74866" y="1153934"/>
            <a:ext cx="7942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ymbol" charset="2"/>
              </a:rPr>
              <a:t>y</a:t>
            </a:r>
            <a:endParaRPr lang="en-US" sz="80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ymbol" charset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75F91-F009-4573-98EF-44023885BA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7" t="16826" r="23333" b="32222"/>
          <a:stretch/>
        </p:blipFill>
        <p:spPr>
          <a:xfrm>
            <a:off x="601960" y="3851677"/>
            <a:ext cx="1467971" cy="197988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5C5AF5-81D2-4CD0-8371-85E8B81C8E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12222" r="27778" b="34444"/>
          <a:stretch/>
        </p:blipFill>
        <p:spPr>
          <a:xfrm>
            <a:off x="7277008" y="3821640"/>
            <a:ext cx="1279980" cy="2047967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FA7EC7D-2CC1-4A0F-94A7-6E5E0875F7A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5" t="11111" r="29259" b="35556"/>
          <a:stretch/>
        </p:blipFill>
        <p:spPr>
          <a:xfrm>
            <a:off x="7277008" y="372357"/>
            <a:ext cx="1279980" cy="1981905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CE60E5-358A-4BD0-9E7B-EE0349EB014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18727" r="20558" b="30116"/>
          <a:stretch/>
        </p:blipFill>
        <p:spPr>
          <a:xfrm>
            <a:off x="609600" y="372358"/>
            <a:ext cx="1501148" cy="1981905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43541EF-E821-41F7-ACC2-6187C9682C5D}"/>
              </a:ext>
            </a:extLst>
          </p:cNvPr>
          <p:cNvSpPr txBox="1"/>
          <p:nvPr/>
        </p:nvSpPr>
        <p:spPr>
          <a:xfrm>
            <a:off x="614826" y="2582140"/>
            <a:ext cx="1495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Austin Horton</a:t>
            </a:r>
          </a:p>
          <a:p>
            <a:pPr algn="ctr"/>
            <a:r>
              <a:rPr lang="en-US" dirty="0"/>
              <a:t>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29A14B-A69B-4573-9356-537AAF28B239}"/>
              </a:ext>
            </a:extLst>
          </p:cNvPr>
          <p:cNvSpPr txBox="1"/>
          <p:nvPr/>
        </p:nvSpPr>
        <p:spPr>
          <a:xfrm>
            <a:off x="7129606" y="2582140"/>
            <a:ext cx="157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Corey Widman</a:t>
            </a:r>
          </a:p>
          <a:p>
            <a:pPr algn="ctr"/>
            <a:r>
              <a:rPr lang="en-US" dirty="0"/>
              <a:t>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94D6AB-A481-4F4D-8D98-9DF7299E9EA2}"/>
              </a:ext>
            </a:extLst>
          </p:cNvPr>
          <p:cNvSpPr txBox="1"/>
          <p:nvPr/>
        </p:nvSpPr>
        <p:spPr>
          <a:xfrm>
            <a:off x="7216330" y="6003528"/>
            <a:ext cx="1401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Brian </a:t>
            </a:r>
            <a:r>
              <a:rPr lang="en-US" dirty="0" err="1"/>
              <a:t>Genide</a:t>
            </a:r>
            <a:endParaRPr lang="en-US" dirty="0"/>
          </a:p>
          <a:p>
            <a:pPr algn="ctr"/>
            <a:r>
              <a:rPr lang="en-US" dirty="0"/>
              <a:t>EM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436D45-7776-4961-8E68-91C42E689281}"/>
              </a:ext>
            </a:extLst>
          </p:cNvPr>
          <p:cNvSpPr txBox="1"/>
          <p:nvPr/>
        </p:nvSpPr>
        <p:spPr>
          <a:xfrm>
            <a:off x="600575" y="6003528"/>
            <a:ext cx="1519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Dr. Bill Messer</a:t>
            </a:r>
          </a:p>
          <a:p>
            <a:pPr algn="ctr"/>
            <a:r>
              <a:rPr lang="en-US" dirty="0"/>
              <a:t>PI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28C2C8-DF83-4390-A260-0B9CDEDD8B05}"/>
              </a:ext>
            </a:extLst>
          </p:cNvPr>
          <p:cNvSpPr txBox="1"/>
          <p:nvPr/>
        </p:nvSpPr>
        <p:spPr>
          <a:xfrm>
            <a:off x="2015928" y="3801000"/>
            <a:ext cx="5139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 daily, oral therapy to treat the core symptoms of adolescent autism spectrum disorder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751976-79A0-41B1-A4FF-A60015CC9728}"/>
              </a:ext>
            </a:extLst>
          </p:cNvPr>
          <p:cNvSpPr txBox="1"/>
          <p:nvPr/>
        </p:nvSpPr>
        <p:spPr>
          <a:xfrm>
            <a:off x="2534965" y="5045769"/>
            <a:ext cx="353249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Total number of interviews:</a:t>
            </a:r>
          </a:p>
          <a:p>
            <a:r>
              <a:rPr lang="en-US" sz="2000" b="1" dirty="0"/>
              <a:t> </a:t>
            </a:r>
          </a:p>
          <a:p>
            <a:r>
              <a:rPr lang="en-US" sz="2000" b="1" dirty="0"/>
              <a:t>Total in person:		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3E4674-1BAA-6B42-95BF-8AC69C667A7A}"/>
              </a:ext>
            </a:extLst>
          </p:cNvPr>
          <p:cNvSpPr txBox="1"/>
          <p:nvPr/>
        </p:nvSpPr>
        <p:spPr>
          <a:xfrm>
            <a:off x="5771501" y="4841619"/>
            <a:ext cx="971497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100</a:t>
            </a:r>
          </a:p>
          <a:p>
            <a:pPr algn="r"/>
            <a:r>
              <a:rPr lang="en-US" sz="4000" b="1" dirty="0"/>
              <a:t>74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004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46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Psyneurgy  Pharmaceuticals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Horton,  Austin C</dc:creator>
  <cp:lastModifiedBy>Messer, William S.</cp:lastModifiedBy>
  <cp:revision>102</cp:revision>
  <dcterms:created xsi:type="dcterms:W3CDTF">2018-05-21T15:53:02Z</dcterms:created>
  <dcterms:modified xsi:type="dcterms:W3CDTF">2019-06-14T20:54:15Z</dcterms:modified>
</cp:coreProperties>
</file>